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4" r:id="rId9"/>
    <p:sldId id="266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2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319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178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233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161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372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904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207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02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887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579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907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DFBE6-4F04-44EF-AA72-66CED6A8CA70}" type="datetimeFigureOut">
              <a:rPr lang="he-IL" smtClean="0"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CCEC6-D168-488C-A371-C33F58509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015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14831" y="3839114"/>
            <a:ext cx="9144000" cy="2387600"/>
          </a:xfrm>
        </p:spPr>
        <p:txBody>
          <a:bodyPr/>
          <a:lstStyle/>
          <a:p>
            <a:r>
              <a:rPr lang="he-IL" dirty="0"/>
              <a:t>סקר </a:t>
            </a:r>
            <a:r>
              <a:rPr lang="he-IL" dirty="0" err="1"/>
              <a:t>מנטוריות</a:t>
            </a:r>
            <a:r>
              <a:rPr lang="he-IL" dirty="0"/>
              <a:t> 2025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714831" y="4786783"/>
            <a:ext cx="9144000" cy="1655762"/>
          </a:xfrm>
        </p:spPr>
        <p:txBody>
          <a:bodyPr/>
          <a:lstStyle/>
          <a:p>
            <a:endParaRPr lang="he-IL" dirty="0"/>
          </a:p>
        </p:txBody>
      </p:sp>
      <p:pic>
        <p:nvPicPr>
          <p:cNvPr id="1026" name="Picture 2" descr="איתך לאורך כל הדרך - קהילה למען נשים נפגעות אלימות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684" y="111304"/>
            <a:ext cx="5648325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0070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812111" y="-317500"/>
            <a:ext cx="9144000" cy="2387600"/>
          </a:xfrm>
        </p:spPr>
        <p:txBody>
          <a:bodyPr/>
          <a:lstStyle/>
          <a:p>
            <a:r>
              <a:rPr lang="he-IL" dirty="0"/>
              <a:t>סקר </a:t>
            </a:r>
            <a:r>
              <a:rPr lang="he-IL" dirty="0" err="1"/>
              <a:t>מנטוריות</a:t>
            </a:r>
            <a:r>
              <a:rPr lang="he-IL" dirty="0"/>
              <a:t> 2025</a:t>
            </a:r>
            <a:br>
              <a:rPr lang="he-IL" dirty="0"/>
            </a:br>
            <a:r>
              <a:rPr lang="he-IL" sz="4400" dirty="0"/>
              <a:t>תמצית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921857" y="2267216"/>
            <a:ext cx="4206240" cy="1655762"/>
          </a:xfrm>
        </p:spPr>
        <p:txBody>
          <a:bodyPr>
            <a:normAutofit fontScale="92500" lnSpcReduction="10000"/>
          </a:bodyPr>
          <a:lstStyle/>
          <a:p>
            <a:pPr marL="342900" indent="-342900" algn="r">
              <a:buFont typeface="Wingdings" panose="05000000000000000000" pitchFamily="2" charset="2"/>
              <a:buChar char="§"/>
            </a:pPr>
            <a:r>
              <a:rPr lang="he-IL" dirty="0"/>
              <a:t>29 שאלות</a:t>
            </a:r>
          </a:p>
          <a:p>
            <a:pPr marL="342900" indent="-342900" algn="r">
              <a:buFont typeface="Wingdings" panose="05000000000000000000" pitchFamily="2" charset="2"/>
              <a:buChar char="§"/>
            </a:pPr>
            <a:r>
              <a:rPr lang="he-IL" dirty="0"/>
              <a:t>שיתוף פעולה עם 3 עמותות:</a:t>
            </a:r>
          </a:p>
          <a:p>
            <a:pPr marL="800100" lvl="1" indent="-342900" algn="r">
              <a:buFont typeface="Wingdings" panose="05000000000000000000" pitchFamily="2" charset="2"/>
              <a:buChar char="§"/>
            </a:pPr>
            <a:r>
              <a:rPr lang="he-IL" dirty="0" err="1"/>
              <a:t>אשה</a:t>
            </a:r>
            <a:r>
              <a:rPr lang="he-IL" dirty="0"/>
              <a:t> לאשה - ירושלים</a:t>
            </a:r>
          </a:p>
          <a:p>
            <a:pPr marL="800100" lvl="1" indent="-342900" algn="r">
              <a:buFont typeface="Wingdings" panose="05000000000000000000" pitchFamily="2" charset="2"/>
              <a:buChar char="§"/>
            </a:pPr>
            <a:r>
              <a:rPr lang="he-IL" dirty="0"/>
              <a:t>לא לאלימות - הרצליה</a:t>
            </a:r>
          </a:p>
          <a:p>
            <a:pPr marL="800100" lvl="1" indent="-342900" algn="r">
              <a:buFont typeface="Wingdings" panose="05000000000000000000" pitchFamily="2" charset="2"/>
              <a:buChar char="§"/>
            </a:pPr>
            <a:r>
              <a:rPr lang="he-IL" dirty="0"/>
              <a:t>נשים למען נשים - חיפה</a:t>
            </a:r>
          </a:p>
          <a:p>
            <a:pPr algn="r"/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09850" cy="1752600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1893" y="5647058"/>
            <a:ext cx="1270741" cy="1210941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0174" y="5647059"/>
            <a:ext cx="1363161" cy="1213450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757" y="5647057"/>
            <a:ext cx="2763222" cy="121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9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381" y="2130950"/>
            <a:ext cx="10202699" cy="4772691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09314" cy="1755800"/>
          </a:xfrm>
          <a:prstGeom prst="rect">
            <a:avLst/>
          </a:prstGeom>
        </p:spPr>
      </p:pic>
      <p:sp>
        <p:nvSpPr>
          <p:cNvPr id="6" name="מלבן 5"/>
          <p:cNvSpPr/>
          <p:nvPr/>
        </p:nvSpPr>
        <p:spPr>
          <a:xfrm>
            <a:off x="882595" y="1995777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9996115" y="2680914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11184757" y="2130950"/>
            <a:ext cx="580446" cy="36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4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348" y="1826797"/>
            <a:ext cx="10393225" cy="4953691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09850" cy="1752600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882595" y="1987826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0004066" y="2413221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1282901" y="1562431"/>
            <a:ext cx="381662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0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936" y="1787003"/>
            <a:ext cx="10288436" cy="4906060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09850" cy="1752600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914400" y="1860605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0055475" y="2394667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1202836" y="1787003"/>
            <a:ext cx="486355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95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562" y="1709103"/>
            <a:ext cx="10231278" cy="4934639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09850" cy="1752600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946205" y="1752600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0018943" y="2323105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1177483" y="1590709"/>
            <a:ext cx="510209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278" y="1664736"/>
            <a:ext cx="10088383" cy="5134692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09850" cy="1752600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884829" y="1844702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0066764" y="2270097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1361501" y="1752600"/>
            <a:ext cx="518160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0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26365" cy="1495077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884829" y="1844702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4840" y="1609477"/>
            <a:ext cx="10231278" cy="5325218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520" y="2999194"/>
            <a:ext cx="1828959" cy="859611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1113182" y="1645257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10313221" y="2370813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1577099" y="1495077"/>
            <a:ext cx="470452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6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26365" cy="1495077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884829" y="1844702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520" y="2999194"/>
            <a:ext cx="1828959" cy="859611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7003" y="1495077"/>
            <a:ext cx="10259857" cy="5029902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1113182" y="1550074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9913963" y="2211787"/>
            <a:ext cx="1812897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1092070" y="1289435"/>
            <a:ext cx="398890" cy="850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5072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29</Words>
  <Application>Microsoft Office PowerPoint</Application>
  <PresentationFormat>מסך רחב</PresentationFormat>
  <Paragraphs>7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ערכת נושא Office</vt:lpstr>
      <vt:lpstr>סקר מנטוריות 2025</vt:lpstr>
      <vt:lpstr>סקר מנטוריות 2025 תמצית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סקר מנטוריות 2025</dc:title>
  <dc:creator>ME</dc:creator>
  <cp:lastModifiedBy>5824</cp:lastModifiedBy>
  <cp:revision>8</cp:revision>
  <dcterms:created xsi:type="dcterms:W3CDTF">2025-12-27T12:37:27Z</dcterms:created>
  <dcterms:modified xsi:type="dcterms:W3CDTF">2026-02-04T06:29:50Z</dcterms:modified>
</cp:coreProperties>
</file>